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Roboto" panose="020B0604020202020204" charset="0"/>
      <p:regular r:id="rId19"/>
    </p:embeddedFont>
    <p:embeddedFont>
      <p:font typeface="Roboto Slab" panose="020B060402020202020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080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3677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6381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999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97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9615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5447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044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133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100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6887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379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6613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102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716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2369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117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791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3344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383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632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5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Передовые технологии в России: обзор 2024-2025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этом обзоре мы рассмотрим ключевые тренды развития цифровой экономики в России, роль РАЭК в стимулировании инноваций, а также перспективные технологии будущего.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5467112"/>
            <a:ext cx="256710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1FE82-D4CE-46FE-BC46-401DE568ECE9}"/>
              </a:ext>
            </a:extLst>
          </p:cNvPr>
          <p:cNvSpPr txBox="1"/>
          <p:nvPr/>
        </p:nvSpPr>
        <p:spPr>
          <a:xfrm>
            <a:off x="11877261" y="7136295"/>
            <a:ext cx="24847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Выполнили:</a:t>
            </a:r>
          </a:p>
          <a:p>
            <a:pPr algn="r"/>
            <a:r>
              <a:rPr lang="ru-RU" dirty="0"/>
              <a:t>Лобосов Н.</a:t>
            </a:r>
          </a:p>
          <a:p>
            <a:pPr algn="r"/>
            <a:r>
              <a:rPr lang="ru-RU" dirty="0" err="1"/>
              <a:t>Подлужнов</a:t>
            </a:r>
            <a:r>
              <a:rPr lang="ru-RU" dirty="0"/>
              <a:t> Н.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BF0D18-4C34-4E3F-84D4-165BEA8E4318}"/>
              </a:ext>
            </a:extLst>
          </p:cNvPr>
          <p:cNvSpPr txBox="1"/>
          <p:nvPr/>
        </p:nvSpPr>
        <p:spPr>
          <a:xfrm>
            <a:off x="3707296" y="3719443"/>
            <a:ext cx="7215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3690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54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Основные тренды развития цифровой экономики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7075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0254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Искусственный интеллект (ИИ) играет ключевую роль в автоматизации процессов, оптимизации бизнес-решений и персонализации сервисов.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Big Data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больших данных позволяет выявлять скрытые закономерности, оптимизировать маркетинговые кампании и создавать новые продукты.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Блокчейн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Технология блокчейн обеспечивает прозрачность, безопасность и надежность транзакций, что особенно важно в финансовой сфере.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Интернет вещей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Интернет вещей (IoT) открывает новые возможности для сбора данных, управления устройствами и создания интеллектуальных систем.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25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Талантливые российские ученые и инженеры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67075"/>
            <a:ext cx="30344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Образование и наука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48219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Россия славится своими ведущими университетами и исследовательскими институтами, которые готовят высококвалифицированных специалистов.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267075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Инновационные компании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202549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Многие российские стартапы и компании уже зарекомендовали себя на международном уровне, привлекая инвестиции и разрабатывая передовые технологии.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999" y="761286"/>
            <a:ext cx="7640003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Роль РАЭК в стимулировании инноваций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999" y="3339822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342787" y="3339822"/>
            <a:ext cx="299632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Поддержка стартапов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342787" y="3804404"/>
            <a:ext cx="3121819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предоставляет поддержку стартапам, предоставляя доступ к финансированию, экспертам и инфраструктуре.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394" y="3339822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270182" y="3339822"/>
            <a:ext cx="3121819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Разработка стандартов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270182" y="4140160"/>
            <a:ext cx="3121819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разрабатывает и внедряет отраслевые стандарты, способствующие унификации и развитию цифровых технологий.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1999" y="6315908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342787" y="6315908"/>
            <a:ext cx="361747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Проведение мероприятий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342787" y="6780490"/>
            <a:ext cx="7049214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организует конференции, форумы и хакатоны, что создает платформу для обмена опытом и развития инноваций.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814"/>
            <a:ext cx="122329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Ключевые инновационные проекты РАЭК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117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5544"/>
            <a:ext cx="30054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Цифровая трансформация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0293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цифровизации различных отраслей экономики, от образования до здравоохранения.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51175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 внедрение решений на основе искусственного интеллекта в различных сферах.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51175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5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Кибербезопасность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79596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обеспечению безопасности информационных систем и защите данных.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51175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Цифровые технологии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Развитие и внедрение современных цифровых технологий для улучшения качества жизни.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760" y="687705"/>
            <a:ext cx="12136874" cy="498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Технологии будущего: искусственный интеллект и Big Data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028" y="1506022"/>
            <a:ext cx="1337667" cy="1175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5725" y="2086332"/>
            <a:ext cx="822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4765358" y="1968937"/>
            <a:ext cx="2753916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4645581" y="2691646"/>
            <a:ext cx="9386173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9134" y="2721173"/>
            <a:ext cx="2675453" cy="11752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81676" y="3149203"/>
            <a:ext cx="110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5434251" y="2880836"/>
            <a:ext cx="2113955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Машинное обучение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5434251" y="3225998"/>
            <a:ext cx="8477726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Алгоритмы машинного обучения позволяют системам обучаться на данных и принимать более точные решения.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5314474" y="3906798"/>
            <a:ext cx="8717280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0241" y="3936325"/>
            <a:ext cx="4013240" cy="117526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82866" y="4364355"/>
            <a:ext cx="10787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6103144" y="4095988"/>
            <a:ext cx="199596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Глубокое обучение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6103144" y="4441150"/>
            <a:ext cx="7808833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Глубокие нейронные сети позволяют решать задачи, которые ранее были недоступны для машинного обучения.</a:t>
            </a:r>
            <a:endParaRPr lang="en-US" sz="1250" dirty="0"/>
          </a:p>
        </p:txBody>
      </p:sp>
      <p:sp>
        <p:nvSpPr>
          <p:cNvPr id="16" name="Shape 11"/>
          <p:cNvSpPr/>
          <p:nvPr/>
        </p:nvSpPr>
        <p:spPr>
          <a:xfrm>
            <a:off x="5983367" y="5121950"/>
            <a:ext cx="8048387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1348" y="5151477"/>
            <a:ext cx="5351026" cy="117526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878937" y="5579507"/>
            <a:ext cx="11572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6772037" y="5438775"/>
            <a:ext cx="325576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Обработка естественного языка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6772037" y="5783937"/>
            <a:ext cx="6032302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Технология позволяет системам понимать и обрабатывать человеческий язык.</a:t>
            </a:r>
            <a:endParaRPr lang="en-US" sz="1250" dirty="0"/>
          </a:p>
        </p:txBody>
      </p:sp>
      <p:sp>
        <p:nvSpPr>
          <p:cNvPr id="21" name="Shape 15"/>
          <p:cNvSpPr/>
          <p:nvPr/>
        </p:nvSpPr>
        <p:spPr>
          <a:xfrm>
            <a:off x="6652260" y="6337102"/>
            <a:ext cx="7379494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455" y="6366629"/>
            <a:ext cx="6688812" cy="1175266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3884057" y="6794659"/>
            <a:ext cx="105370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1550" dirty="0"/>
          </a:p>
        </p:txBody>
      </p:sp>
      <p:sp>
        <p:nvSpPr>
          <p:cNvPr id="24" name="Text 17"/>
          <p:cNvSpPr/>
          <p:nvPr/>
        </p:nvSpPr>
        <p:spPr>
          <a:xfrm>
            <a:off x="7440930" y="6653927"/>
            <a:ext cx="2280880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Компьютерное зрение</a:t>
            </a:r>
            <a:endParaRPr lang="en-US" sz="1550" dirty="0"/>
          </a:p>
        </p:txBody>
      </p:sp>
      <p:sp>
        <p:nvSpPr>
          <p:cNvPr id="25" name="Text 18"/>
          <p:cNvSpPr/>
          <p:nvPr/>
        </p:nvSpPr>
        <p:spPr>
          <a:xfrm>
            <a:off x="7440930" y="6999089"/>
            <a:ext cx="5963603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Системы с компьютерным зрением могут распознавать изображения и видео.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823" y="560546"/>
            <a:ext cx="7717155" cy="1910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Безопасность и конфиденциальность в цифровую эпоху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823" y="2777252"/>
            <a:ext cx="1019175" cy="16307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24750" y="2981087"/>
            <a:ext cx="25481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Защита данных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24750" y="3421856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созданию систем защиты данных от несанкционированного доступа и утечки.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823" y="4408051"/>
            <a:ext cx="1019175" cy="16307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4750" y="4611886"/>
            <a:ext cx="25481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Кибербезопасность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24750" y="5052655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 внедрение решений по предотвращению кибератак и защите инфраструктуры.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823" y="6038850"/>
            <a:ext cx="1019175" cy="16307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4750" y="6242685"/>
            <a:ext cx="286190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Конфиденциальность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24750" y="6683454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механизмов обеспечения конфиденциальности и анонимности данных пользователей.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393" y="602337"/>
            <a:ext cx="7730014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Государственная поддержка инноваций в России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193393" y="2268855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</a:t>
            </a:r>
            <a:endParaRPr lang="en-US" sz="5200" dirty="0"/>
          </a:p>
        </p:txBody>
      </p:sp>
      <p:sp>
        <p:nvSpPr>
          <p:cNvPr id="5" name="Text 2"/>
          <p:cNvSpPr/>
          <p:nvPr/>
        </p:nvSpPr>
        <p:spPr>
          <a:xfrm>
            <a:off x="6787515" y="3187898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Млрд. руб.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193393" y="3624739"/>
            <a:ext cx="3713440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Государственное финансирование программ инновационного развития.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209848" y="2268855"/>
            <a:ext cx="3713559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1000</a:t>
            </a:r>
            <a:endParaRPr lang="en-US" sz="5200" dirty="0"/>
          </a:p>
        </p:txBody>
      </p:sp>
      <p:sp>
        <p:nvSpPr>
          <p:cNvPr id="8" name="Text 5"/>
          <p:cNvSpPr/>
          <p:nvPr/>
        </p:nvSpPr>
        <p:spPr>
          <a:xfrm>
            <a:off x="10804088" y="3187898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Стартапов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209848" y="3624739"/>
            <a:ext cx="3713559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Поддержка стартапов и малых предприятий, занимающихся инновационными разработками.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193393" y="5301496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</a:t>
            </a:r>
            <a:endParaRPr lang="en-US" sz="5200" dirty="0"/>
          </a:p>
        </p:txBody>
      </p:sp>
      <p:sp>
        <p:nvSpPr>
          <p:cNvPr id="11" name="Text 8"/>
          <p:cNvSpPr/>
          <p:nvPr/>
        </p:nvSpPr>
        <p:spPr>
          <a:xfrm>
            <a:off x="6787515" y="6220539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Технопарков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193393" y="6657380"/>
            <a:ext cx="371344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технопарков и инновационных центров для развития новых технологий.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6359"/>
            <a:ext cx="107221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Выводы и рекомендации на будущее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08766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685931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735580"/>
            <a:ext cx="1818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Инвестиции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3080861" y="3301484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3430072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8" name="Text 6"/>
          <p:cNvSpPr/>
          <p:nvPr/>
        </p:nvSpPr>
        <p:spPr>
          <a:xfrm>
            <a:off x="1020604" y="4038243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68171" y="3656886"/>
            <a:ext cx="46974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Развитие кадрового потенциала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147304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 вкладывать средства в образование и подготовку специалистов в области IT и инноваций.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54704" y="5084683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5213271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821442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42014" y="54400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Сотрудничество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93050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Важно развивать международное сотрудничество в области инноваций и обмена опытом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482</Words>
  <Application>Microsoft Office PowerPoint</Application>
  <PresentationFormat>Произвольный</PresentationFormat>
  <Paragraphs>86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Roboto Slab</vt:lpstr>
      <vt:lpstr>Roboto</vt:lpstr>
      <vt:lpstr>Calibri Light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Лобосов Никита Витальевич</cp:lastModifiedBy>
  <cp:revision>2</cp:revision>
  <dcterms:created xsi:type="dcterms:W3CDTF">2024-12-24T08:29:04Z</dcterms:created>
  <dcterms:modified xsi:type="dcterms:W3CDTF">2024-12-24T08:32:07Z</dcterms:modified>
</cp:coreProperties>
</file>